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347" r:id="rId2"/>
    <p:sldId id="348" r:id="rId3"/>
    <p:sldId id="264" r:id="rId4"/>
    <p:sldId id="338" r:id="rId5"/>
    <p:sldId id="356" r:id="rId6"/>
    <p:sldId id="339" r:id="rId7"/>
    <p:sldId id="357" r:id="rId8"/>
    <p:sldId id="340" r:id="rId9"/>
    <p:sldId id="358" r:id="rId10"/>
    <p:sldId id="349" r:id="rId11"/>
    <p:sldId id="341" r:id="rId12"/>
    <p:sldId id="359" r:id="rId13"/>
    <p:sldId id="350" r:id="rId14"/>
    <p:sldId id="351" r:id="rId15"/>
    <p:sldId id="352" r:id="rId16"/>
    <p:sldId id="353" r:id="rId17"/>
    <p:sldId id="354" r:id="rId18"/>
    <p:sldId id="35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85" autoAdjust="0"/>
    <p:restoredTop sz="94706" autoAdjust="0"/>
  </p:normalViewPr>
  <p:slideViewPr>
    <p:cSldViewPr>
      <p:cViewPr varScale="1">
        <p:scale>
          <a:sx n="82" d="100"/>
          <a:sy n="82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F0C08-827C-412F-92B5-701A5A2CC885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290AE-FDC2-4A6E-B0E1-7FF7DF710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6\LESSION%206\12%20Track%2012.wma" TargetMode="Externa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9788" y="-24"/>
            <a:ext cx="49244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32" y="4071942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Cutimsb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A\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p`hn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¨ P\w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596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]mXbnÂþ6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32" y="2628924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33400"/>
            <a:ext cx="8610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ML-Aathira" pitchFamily="82" charset="0"/>
              </a:rPr>
              <a:t> 	ho«m³ </a:t>
            </a:r>
            <a:r>
              <a:rPr lang="en-US" sz="2800" b="1" dirty="0" err="1">
                <a:latin typeface="ML-Aathira" pitchFamily="82" charset="0"/>
              </a:rPr>
              <a:t>IgnhnÃm¯XpsIm­v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CcphÀ¡pw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AhÀ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Cf¨psImSp¯p</a:t>
            </a:r>
            <a:r>
              <a:rPr lang="en-US" sz="2800" b="1" dirty="0">
                <a:latin typeface="ML-Aathira" pitchFamily="82" charset="0"/>
              </a:rPr>
              <a:t>. B </a:t>
            </a:r>
            <a:r>
              <a:rPr lang="en-US" sz="2800" b="1" dirty="0" err="1">
                <a:latin typeface="ML-Aathira" pitchFamily="82" charset="0"/>
              </a:rPr>
              <a:t>c­pt</a:t>
            </a:r>
            <a:r>
              <a:rPr lang="en-US" sz="2800" b="1" dirty="0">
                <a:latin typeface="ML-Aathira" pitchFamily="82" charset="0"/>
              </a:rPr>
              <a:t>]</a:t>
            </a:r>
            <a:r>
              <a:rPr lang="en-US" sz="2800" b="1" dirty="0" err="1">
                <a:latin typeface="ML-Aathira" pitchFamily="82" charset="0"/>
              </a:rPr>
              <a:t>cnÂ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BcmWv</a:t>
            </a:r>
            <a:r>
              <a:rPr lang="en-US" sz="2800" b="1" dirty="0">
                <a:latin typeface="ML-Aathira" pitchFamily="82" charset="0"/>
              </a:rPr>
              <a:t> Ahs\ </a:t>
            </a:r>
            <a:r>
              <a:rPr lang="en-US" sz="2800" b="1" dirty="0" err="1">
                <a:latin typeface="ML-Aathira" pitchFamily="82" charset="0"/>
              </a:rPr>
              <a:t>IqSpXÂ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kvt</a:t>
            </a:r>
            <a:r>
              <a:rPr lang="en-US" sz="2800" b="1" dirty="0">
                <a:latin typeface="ML-Aathira" pitchFamily="82" charset="0"/>
              </a:rPr>
              <a:t>\</a:t>
            </a:r>
            <a:r>
              <a:rPr lang="en-US" sz="2800" b="1" dirty="0" err="1">
                <a:latin typeface="ML-Aathira" pitchFamily="82" charset="0"/>
              </a:rPr>
              <a:t>ln¡pI</a:t>
            </a:r>
            <a:r>
              <a:rPr lang="en-US" sz="2800" b="1" dirty="0">
                <a:latin typeface="ML-Aathira" pitchFamily="82" charset="0"/>
              </a:rPr>
              <a:t>?'' ""</a:t>
            </a:r>
            <a:r>
              <a:rPr lang="en-US" sz="2800" b="1" dirty="0" err="1">
                <a:latin typeface="ML-Aathira" pitchFamily="82" charset="0"/>
              </a:rPr>
              <a:t>IqSpXÂ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Cfhp</a:t>
            </a:r>
            <a:r>
              <a:rPr lang="en-US" sz="2800" b="1" dirty="0">
                <a:latin typeface="ML-Aathira" pitchFamily="82" charset="0"/>
              </a:rPr>
              <a:t> e`n¨h³'' </a:t>
            </a:r>
            <a:r>
              <a:rPr lang="en-US" sz="2800" b="1" dirty="0" err="1">
                <a:latin typeface="ML-Aathira" pitchFamily="82" charset="0"/>
              </a:rPr>
              <a:t>F¶v</a:t>
            </a:r>
            <a:r>
              <a:rPr lang="en-US" sz="2800" b="1" dirty="0">
                <a:latin typeface="ML-Aathira" pitchFamily="82" charset="0"/>
              </a:rPr>
              <a:t> inatbm³ ]</a:t>
            </a:r>
            <a:r>
              <a:rPr lang="en-US" sz="2800" b="1" dirty="0" err="1">
                <a:latin typeface="ML-Aathira" pitchFamily="82" charset="0"/>
              </a:rPr>
              <a:t>dªp</a:t>
            </a:r>
            <a:r>
              <a:rPr lang="en-US" sz="2800" b="1" dirty="0">
                <a:latin typeface="ML-Aathira" pitchFamily="82" charset="0"/>
              </a:rPr>
              <a:t>. ""</a:t>
            </a:r>
            <a:r>
              <a:rPr lang="en-US" sz="2800" b="1" dirty="0" err="1">
                <a:latin typeface="ML-Aathira" pitchFamily="82" charset="0"/>
              </a:rPr>
              <a:t>Cutim</a:t>
            </a:r>
            <a:r>
              <a:rPr lang="en-US" sz="2800" b="1" dirty="0">
                <a:latin typeface="ML-Aathira" pitchFamily="82" charset="0"/>
              </a:rPr>
              <a:t> ]</a:t>
            </a:r>
            <a:r>
              <a:rPr lang="en-US" sz="2800" b="1" dirty="0" err="1">
                <a:latin typeface="ML-Aathira" pitchFamily="82" charset="0"/>
              </a:rPr>
              <a:t>dªp</a:t>
            </a:r>
            <a:r>
              <a:rPr lang="en-US" sz="2800" b="1" dirty="0">
                <a:latin typeface="ML-Aathira" pitchFamily="82" charset="0"/>
              </a:rPr>
              <a:t> \o </a:t>
            </a:r>
            <a:r>
              <a:rPr lang="en-US" sz="2800" b="1" dirty="0" err="1">
                <a:latin typeface="ML-Aathira" pitchFamily="82" charset="0"/>
              </a:rPr>
              <a:t>icnbmbnXs</a:t>
            </a:r>
            <a:r>
              <a:rPr lang="en-US" sz="2800" b="1" dirty="0">
                <a:latin typeface="ML-Aathira" pitchFamily="82" charset="0"/>
              </a:rPr>
              <a:t>¶ </a:t>
            </a:r>
            <a:r>
              <a:rPr lang="en-US" sz="2800" b="1" dirty="0" err="1">
                <a:latin typeface="ML-Aathira" pitchFamily="82" charset="0"/>
              </a:rPr>
              <a:t>hn</a:t>
            </a:r>
            <a:r>
              <a:rPr lang="en-US" sz="2800" b="1" dirty="0">
                <a:latin typeface="ML-Aathira" pitchFamily="82" charset="0"/>
              </a:rPr>
              <a:t>[</a:t>
            </a:r>
            <a:r>
              <a:rPr lang="en-US" sz="2800" b="1" dirty="0" err="1">
                <a:latin typeface="ML-Aathira" pitchFamily="82" charset="0"/>
              </a:rPr>
              <a:t>n¨p</a:t>
            </a:r>
            <a:r>
              <a:rPr lang="en-US" sz="2800" b="1" dirty="0">
                <a:latin typeface="ML-Aathira" pitchFamily="82" charset="0"/>
              </a:rPr>
              <a:t>. ""\o Cu </a:t>
            </a:r>
            <a:r>
              <a:rPr lang="en-US" sz="2800" b="1" dirty="0" err="1">
                <a:latin typeface="ML-Aathira" pitchFamily="82" charset="0"/>
              </a:rPr>
              <a:t>kv</a:t>
            </a:r>
            <a:r>
              <a:rPr lang="en-US" sz="2800" b="1" dirty="0">
                <a:latin typeface="ML-Aathira" pitchFamily="82" charset="0"/>
              </a:rPr>
              <a:t>{</a:t>
            </a:r>
            <a:r>
              <a:rPr lang="en-US" sz="2800" b="1" dirty="0" err="1">
                <a:latin typeface="ML-Aathira" pitchFamily="82" charset="0"/>
              </a:rPr>
              <a:t>Xosb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ImWp¶tÃm</a:t>
            </a:r>
            <a:r>
              <a:rPr lang="en-US" sz="2800" b="1" dirty="0">
                <a:latin typeface="ML-Aathira" pitchFamily="82" charset="0"/>
              </a:rPr>
              <a:t>. Rm³ \</a:t>
            </a:r>
            <a:r>
              <a:rPr lang="en-US" sz="2800" b="1" dirty="0" err="1">
                <a:latin typeface="ML-Aathira" pitchFamily="82" charset="0"/>
              </a:rPr>
              <a:t>nsâ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ho«nÂ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h¶p</a:t>
            </a:r>
            <a:r>
              <a:rPr lang="en-US" sz="2800" b="1" dirty="0">
                <a:latin typeface="ML-Aathira" pitchFamily="82" charset="0"/>
              </a:rPr>
              <a:t>; ImepIgpIphm³ \o F\</a:t>
            </a:r>
            <a:r>
              <a:rPr lang="en-US" sz="2800" b="1" dirty="0" err="1">
                <a:latin typeface="ML-Aathira" pitchFamily="82" charset="0"/>
              </a:rPr>
              <a:t>n¡p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shÅw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X¶nÃ</a:t>
            </a:r>
            <a:r>
              <a:rPr lang="en-US" sz="2800" b="1" dirty="0">
                <a:latin typeface="ML-Aathira" pitchFamily="82" charset="0"/>
              </a:rPr>
              <a:t>. </a:t>
            </a:r>
            <a:r>
              <a:rPr lang="en-US" sz="2800" b="1" dirty="0" err="1">
                <a:latin typeface="ML-Aathira" pitchFamily="82" charset="0"/>
              </a:rPr>
              <a:t>F¶mÂ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ChÄ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I®ocpsIm­v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Fsâ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Imep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IgpIpIbpw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XeapSnsIm­v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XpSbv¡pIbpw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sNbvXp</a:t>
            </a:r>
            <a:r>
              <a:rPr lang="en-US" sz="2800" b="1" dirty="0">
                <a:latin typeface="ML-Aathira" pitchFamily="82" charset="0"/>
              </a:rPr>
              <a:t>. \o F\</a:t>
            </a:r>
            <a:r>
              <a:rPr lang="en-US" sz="2800" b="1" dirty="0" err="1">
                <a:latin typeface="ML-Aathira" pitchFamily="82" charset="0"/>
              </a:rPr>
              <a:t>n¡p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Npw</a:t>
            </a:r>
            <a:r>
              <a:rPr lang="en-US" sz="2800" b="1" dirty="0">
                <a:latin typeface="ML-Aathira" pitchFamily="82" charset="0"/>
              </a:rPr>
              <a:t>_\w </a:t>
            </a:r>
            <a:r>
              <a:rPr lang="en-US" sz="2800" b="1" dirty="0" err="1">
                <a:latin typeface="ML-Aathira" pitchFamily="82" charset="0"/>
              </a:rPr>
              <a:t>X¶nÃ</a:t>
            </a:r>
            <a:r>
              <a:rPr lang="en-US" sz="2800" b="1" dirty="0">
                <a:latin typeface="ML-Aathira" pitchFamily="82" charset="0"/>
              </a:rPr>
              <a:t>. </a:t>
            </a:r>
            <a:r>
              <a:rPr lang="en-US" sz="2800" b="1" dirty="0" err="1">
                <a:latin typeface="ML-Aathira" pitchFamily="82" charset="0"/>
              </a:rPr>
              <a:t>F¶mÂ</a:t>
            </a:r>
            <a:r>
              <a:rPr lang="en-US" sz="2800" b="1" dirty="0">
                <a:latin typeface="ML-Aathira" pitchFamily="82" charset="0"/>
              </a:rPr>
              <a:t> Rm³ </a:t>
            </a:r>
            <a:r>
              <a:rPr lang="en-US" sz="2800" b="1" dirty="0" err="1">
                <a:latin typeface="ML-Aathira" pitchFamily="82" charset="0"/>
              </a:rPr>
              <a:t>ChnsS</a:t>
            </a:r>
            <a:r>
              <a:rPr lang="en-US" sz="2800" b="1" dirty="0">
                <a:latin typeface="ML-Aathira" pitchFamily="82" charset="0"/>
              </a:rPr>
              <a:t> {]</a:t>
            </a:r>
            <a:r>
              <a:rPr lang="en-US" sz="2800" b="1" dirty="0" err="1">
                <a:latin typeface="ML-Aathira" pitchFamily="82" charset="0"/>
              </a:rPr>
              <a:t>thin¨XpapXÂ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Fsâ</a:t>
            </a:r>
            <a:r>
              <a:rPr lang="en-US" sz="2800" b="1" dirty="0">
                <a:latin typeface="ML-Aathira" pitchFamily="82" charset="0"/>
              </a:rPr>
              <a:t> ]</a:t>
            </a:r>
            <a:r>
              <a:rPr lang="en-US" sz="2800" b="1" dirty="0" err="1">
                <a:latin typeface="ML-Aathira" pitchFamily="82" charset="0"/>
              </a:rPr>
              <a:t>mZ§Ä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Npw_n¡p¶XnÂ</a:t>
            </a:r>
            <a:r>
              <a:rPr lang="en-US" sz="2800" b="1" dirty="0">
                <a:latin typeface="ML-Aathira" pitchFamily="82" charset="0"/>
              </a:rPr>
              <a:t> \</a:t>
            </a:r>
            <a:r>
              <a:rPr lang="en-US" sz="2800" b="1" dirty="0" err="1">
                <a:latin typeface="ML-Aathira" pitchFamily="82" charset="0"/>
              </a:rPr>
              <a:t>n¶v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ChÄ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hncan¨n«nÃ</a:t>
            </a:r>
            <a:r>
              <a:rPr lang="en-US" sz="2800" b="1" dirty="0">
                <a:latin typeface="ML-Aathira" pitchFamily="82" charset="0"/>
              </a:rPr>
              <a:t>. \o </a:t>
            </a:r>
            <a:r>
              <a:rPr lang="en-US" sz="2800" b="1" dirty="0" err="1">
                <a:latin typeface="ML-Aathira" pitchFamily="82" charset="0"/>
              </a:rPr>
              <a:t>Fsâ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XebnÂ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ssXew</a:t>
            </a:r>
            <a:r>
              <a:rPr lang="en-US" sz="2800" b="1" dirty="0">
                <a:latin typeface="ML-Aathira" pitchFamily="82" charset="0"/>
              </a:rPr>
              <a:t> ]</a:t>
            </a:r>
            <a:r>
              <a:rPr lang="en-US" sz="2800" b="1" dirty="0" err="1">
                <a:latin typeface="ML-Aathira" pitchFamily="82" charset="0"/>
              </a:rPr>
              <a:t>qinbnÃ</a:t>
            </a:r>
            <a:r>
              <a:rPr lang="en-US" sz="2800" b="1" dirty="0">
                <a:latin typeface="ML-Aathira" pitchFamily="82" charset="0"/>
              </a:rPr>
              <a:t>. </a:t>
            </a:r>
            <a:r>
              <a:rPr lang="en-US" sz="2800" b="1" dirty="0" err="1">
                <a:latin typeface="ML-Aathira" pitchFamily="82" charset="0"/>
              </a:rPr>
              <a:t>Chtfm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Fsâ</a:t>
            </a:r>
            <a:r>
              <a:rPr lang="en-US" sz="2800" b="1" dirty="0">
                <a:latin typeface="ML-Aathira" pitchFamily="82" charset="0"/>
              </a:rPr>
              <a:t> ]</a:t>
            </a:r>
            <a:r>
              <a:rPr lang="en-US" sz="2800" b="1" dirty="0" err="1">
                <a:latin typeface="ML-Aathira" pitchFamily="82" charset="0"/>
              </a:rPr>
              <a:t>mZ§fnÂ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kpKÔssXew</a:t>
            </a:r>
            <a:r>
              <a:rPr lang="en-US" sz="2800" b="1" dirty="0">
                <a:latin typeface="ML-Aathira" pitchFamily="82" charset="0"/>
              </a:rPr>
              <a:t> ]</a:t>
            </a:r>
            <a:r>
              <a:rPr lang="en-US" sz="2800" b="1" dirty="0" err="1">
                <a:latin typeface="ML-Aathira" pitchFamily="82" charset="0"/>
              </a:rPr>
              <a:t>qinbncn¡p¶p</a:t>
            </a:r>
            <a:r>
              <a:rPr lang="en-US" sz="2800" b="1" dirty="0">
                <a:latin typeface="ML-Aathira" pitchFamily="82" charset="0"/>
              </a:rPr>
              <a:t>. Rm³ \</a:t>
            </a:r>
            <a:r>
              <a:rPr lang="en-US" sz="2800" b="1" dirty="0" err="1">
                <a:latin typeface="ML-Aathira" pitchFamily="82" charset="0"/>
              </a:rPr>
              <a:t>nt¶mSp</a:t>
            </a:r>
            <a:r>
              <a:rPr lang="en-US" sz="2800" b="1" dirty="0">
                <a:latin typeface="ML-Aathira" pitchFamily="82" charset="0"/>
              </a:rPr>
              <a:t> ]</a:t>
            </a:r>
            <a:r>
              <a:rPr lang="en-US" sz="2800" b="1" dirty="0" err="1">
                <a:latin typeface="ML-Aathira" pitchFamily="82" charset="0"/>
              </a:rPr>
              <a:t>dbp¶p</a:t>
            </a:r>
            <a:r>
              <a:rPr lang="en-US" sz="2800" b="1" dirty="0">
                <a:latin typeface="ML-Aathira" pitchFamily="82" charset="0"/>
              </a:rPr>
              <a:t>. </a:t>
            </a:r>
            <a:r>
              <a:rPr lang="en-US" sz="2800" b="1" dirty="0" err="1">
                <a:latin typeface="ML-Aathira" pitchFamily="82" charset="0"/>
              </a:rPr>
              <a:t>ChfpsS</a:t>
            </a:r>
            <a:r>
              <a:rPr lang="en-US" sz="2800" b="1" dirty="0">
                <a:latin typeface="ML-Aathira" pitchFamily="82" charset="0"/>
              </a:rPr>
              <a:t> \</a:t>
            </a:r>
            <a:r>
              <a:rPr lang="en-US" sz="2800" b="1" dirty="0" err="1">
                <a:latin typeface="ML-Aathira" pitchFamily="82" charset="0"/>
              </a:rPr>
              <a:t>nch</a:t>
            </a:r>
            <a:r>
              <a:rPr lang="en-US" sz="2800" b="1" dirty="0">
                <a:latin typeface="ML-Aathira" pitchFamily="82" charset="0"/>
              </a:rPr>
              <a:t>[</a:t>
            </a:r>
            <a:r>
              <a:rPr lang="en-US" sz="2800" b="1" dirty="0" err="1">
                <a:latin typeface="ML-Aathira" pitchFamily="82" charset="0"/>
              </a:rPr>
              <a:t>nbmb</a:t>
            </a:r>
            <a:r>
              <a:rPr lang="en-US" sz="2800" b="1" dirty="0">
                <a:latin typeface="ML-Aathira" pitchFamily="82" charset="0"/>
              </a:rPr>
              <a:t> ]m]§Ä £</a:t>
            </a:r>
            <a:r>
              <a:rPr lang="en-US" sz="2800" b="1" dirty="0" err="1">
                <a:latin typeface="ML-Aathira" pitchFamily="82" charset="0"/>
              </a:rPr>
              <a:t>an¡s</a:t>
            </a:r>
            <a:r>
              <a:rPr lang="en-US" sz="2800" b="1" dirty="0">
                <a:latin typeface="ML-Aathira" pitchFamily="82" charset="0"/>
              </a:rPr>
              <a:t>¸«</a:t>
            </a:r>
            <a:r>
              <a:rPr lang="en-US" sz="2800" b="1" dirty="0" err="1">
                <a:latin typeface="ML-Aathira" pitchFamily="82" charset="0"/>
              </a:rPr>
              <a:t>ncn¡p¶p</a:t>
            </a:r>
            <a:r>
              <a:rPr lang="en-US" sz="2800" b="1" dirty="0">
                <a:latin typeface="ML-Aathira" pitchFamily="82" charset="0"/>
              </a:rPr>
              <a:t>. </a:t>
            </a:r>
            <a:r>
              <a:rPr lang="en-US" sz="2800" b="1" dirty="0" err="1">
                <a:latin typeface="ML-Aathira" pitchFamily="82" charset="0"/>
              </a:rPr>
              <a:t>Fs´¶mÂ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ChÄ</a:t>
            </a:r>
            <a:r>
              <a:rPr lang="en-US" sz="2800" b="1" dirty="0">
                <a:latin typeface="ML-Aathira" pitchFamily="82" charset="0"/>
              </a:rPr>
              <a:t> A[</a:t>
            </a:r>
            <a:r>
              <a:rPr lang="en-US" sz="2800" b="1" dirty="0" err="1">
                <a:latin typeface="ML-Aathira" pitchFamily="82" charset="0"/>
              </a:rPr>
              <a:t>nIw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kvt</a:t>
            </a:r>
            <a:r>
              <a:rPr lang="en-US" sz="2800" b="1" dirty="0">
                <a:latin typeface="ML-Aathira" pitchFamily="82" charset="0"/>
              </a:rPr>
              <a:t>\</a:t>
            </a:r>
            <a:r>
              <a:rPr lang="en-US" sz="2800" b="1" dirty="0" err="1">
                <a:latin typeface="ML-Aathira" pitchFamily="82" charset="0"/>
              </a:rPr>
              <a:t>ln¨p</a:t>
            </a:r>
            <a:r>
              <a:rPr lang="en-US" sz="2800" b="1" dirty="0">
                <a:latin typeface="ML-Aathira" pitchFamily="82" charset="0"/>
              </a:rPr>
              <a:t>.  </a:t>
            </a:r>
            <a:r>
              <a:rPr lang="en-US" sz="2800" b="1" dirty="0" err="1">
                <a:latin typeface="ML-Aathira" pitchFamily="82" charset="0"/>
              </a:rPr>
              <a:t>BtcmSv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Aev</a:t>
            </a:r>
            <a:r>
              <a:rPr lang="en-US" sz="2800" b="1" dirty="0">
                <a:latin typeface="ML-Aathira" pitchFamily="82" charset="0"/>
              </a:rPr>
              <a:t>]w £</a:t>
            </a:r>
            <a:r>
              <a:rPr lang="en-US" sz="2800" b="1" dirty="0" err="1">
                <a:latin typeface="ML-Aathira" pitchFamily="82" charset="0"/>
              </a:rPr>
              <a:t>an¡s¸Sp¶pthm</a:t>
            </a:r>
            <a:r>
              <a:rPr lang="en-US" sz="2800" b="1" dirty="0">
                <a:latin typeface="ML-Aathira" pitchFamily="82" charset="0"/>
              </a:rPr>
              <a:t> Ah³ </a:t>
            </a:r>
            <a:r>
              <a:rPr lang="en-US" sz="2800" b="1" dirty="0" err="1">
                <a:latin typeface="ML-Aathira" pitchFamily="82" charset="0"/>
              </a:rPr>
              <a:t>Aev</a:t>
            </a:r>
            <a:r>
              <a:rPr lang="en-US" sz="2800" b="1" dirty="0">
                <a:latin typeface="ML-Aathira" pitchFamily="82" charset="0"/>
              </a:rPr>
              <a:t>]w </a:t>
            </a:r>
            <a:r>
              <a:rPr lang="en-US" sz="2800" b="1" dirty="0" err="1">
                <a:latin typeface="ML-Aathira" pitchFamily="82" charset="0"/>
              </a:rPr>
              <a:t>kvt</a:t>
            </a:r>
            <a:r>
              <a:rPr lang="en-US" sz="2800" b="1" dirty="0">
                <a:latin typeface="ML-Aathira" pitchFamily="82" charset="0"/>
              </a:rPr>
              <a:t>\</a:t>
            </a:r>
            <a:r>
              <a:rPr lang="en-US" sz="2800" b="1" dirty="0" err="1">
                <a:latin typeface="ML-Aathira" pitchFamily="82" charset="0"/>
              </a:rPr>
              <a:t>ln¡p¶p</a:t>
            </a:r>
            <a:r>
              <a:rPr lang="en-US" sz="2800" b="1" dirty="0">
                <a:latin typeface="ML-Aathira" pitchFamily="82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457200"/>
            <a:ext cx="8382000" cy="6400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hy`nNmc¯nÂ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]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nSn¡s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¸«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kv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{Xo </a:t>
            </a:r>
          </a:p>
          <a:p>
            <a:pPr algn="just"/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hy`nNmc¯nÂ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nSn¡s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¸«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Hcp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Xosb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nbaÚcpw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^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cntkbcpw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IqsS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AhnSps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¯ ]¡Â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sIm­ph¶Xv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AhÀ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Aht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mSp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dªp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""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Kptcm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Cu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{Xo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hy`nNmc¯nÂ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nSn¡s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¸«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hfmWv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C§s\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bpÅhsc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IsÃdnbWsa¶mWv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tami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nba¯nÂ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Iev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n¨ncn¡p¶Xv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\o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F´p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dbp¶p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""\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n§fnÂ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]m]anÃm¯h³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BZyw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Chsf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IsÃdnbs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«''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Xotb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Bcpw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\ns¶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[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n¨ntÃ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?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Rm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\pw \ns¶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[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n¡p¶nÃ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; s]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mbvs¡mÅpI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C\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ntaÂ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]m]w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sN¿cpXv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]m]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nIsf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tXSnsb¯pIbpw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]m]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tamN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\w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ÂIn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A\p{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Kln¡pIbpw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sN¿p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BhtcmSv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Hcp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Imcyw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IqSn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Bhiys¸Sp¶p­v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""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taenÂ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]m]w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sN¿cpXv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'' </a:t>
            </a: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web photo\class 6\1\D13240853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pic>
        <p:nvPicPr>
          <p:cNvPr id="5122" name="Picture 2" descr="D:\web photo\class 6\1\WomaninAdulteryJohn8.jpg"/>
          <p:cNvPicPr>
            <a:picLocks noChangeAspect="1" noChangeArrowheads="1"/>
          </p:cNvPicPr>
          <p:nvPr/>
        </p:nvPicPr>
        <p:blipFill>
          <a:blip r:embed="rId3"/>
          <a:srcRect l="28260" r="27365"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714620"/>
            <a:ext cx="9144000" cy="228601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700748"/>
            <a:ext cx="87154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mÀ°n¡mw</a:t>
            </a:r>
            <a:endParaRPr lang="en-US" sz="4500" b="1" dirty="0">
              <a:solidFill>
                <a:srgbClr val="7030A0"/>
              </a:solidFill>
              <a:latin typeface="ML-Aathira" pitchFamily="82" charset="0"/>
            </a:endParaRP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]m]</a:t>
            </a:r>
            <a:r>
              <a:rPr lang="en-US" sz="3000" b="1" dirty="0" err="1">
                <a:latin typeface="ML-Aathira" pitchFamily="82" charset="0"/>
              </a:rPr>
              <a:t>nIsf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tXSnh</a:t>
            </a:r>
            <a:r>
              <a:rPr lang="en-US" sz="3000" b="1" dirty="0">
                <a:latin typeface="ML-Aathira" pitchFamily="82" charset="0"/>
              </a:rPr>
              <a:t>¶ </a:t>
            </a:r>
            <a:r>
              <a:rPr lang="en-US" sz="3000" b="1" dirty="0" err="1">
                <a:latin typeface="ML-Aathira" pitchFamily="82" charset="0"/>
              </a:rPr>
              <a:t>Cutimsb</a:t>
            </a:r>
            <a:r>
              <a:rPr lang="en-US" sz="3000" b="1" dirty="0">
                <a:latin typeface="ML-Aathira" pitchFamily="82" charset="0"/>
              </a:rPr>
              <a:t>, [</a:t>
            </a:r>
            <a:r>
              <a:rPr lang="en-US" sz="3000" b="1" dirty="0" err="1">
                <a:latin typeface="ML-Aathira" pitchFamily="82" charset="0"/>
              </a:rPr>
              <a:t>qÀ</a:t>
            </a:r>
            <a:r>
              <a:rPr lang="en-US" sz="3000" b="1" dirty="0">
                <a:latin typeface="ML-Aathira" pitchFamily="82" charset="0"/>
              </a:rPr>
              <a:t>¯]p{Xs\</a:t>
            </a:r>
            <a:r>
              <a:rPr lang="en-US" sz="3000" b="1" dirty="0" err="1">
                <a:latin typeface="ML-Aathira" pitchFamily="82" charset="0"/>
              </a:rPr>
              <a:t>t¸mse</a:t>
            </a:r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R§fpw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R§fpsS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sXäpIÄ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Gäp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dªv</a:t>
            </a:r>
            <a:r>
              <a:rPr lang="en-US" sz="3000" b="1" dirty="0">
                <a:latin typeface="ML-Aathira" pitchFamily="82" charset="0"/>
              </a:rPr>
              <a:t> A\</a:t>
            </a:r>
            <a:r>
              <a:rPr lang="en-US" sz="3000" b="1" dirty="0" err="1">
                <a:latin typeface="ML-Aathira" pitchFamily="82" charset="0"/>
              </a:rPr>
              <a:t>pX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n¡p¶p</a:t>
            </a:r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F¶pw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nsâ</a:t>
            </a:r>
            <a:r>
              <a:rPr lang="en-US" sz="3000" b="1" dirty="0">
                <a:latin typeface="ML-Aathira" pitchFamily="82" charset="0"/>
              </a:rPr>
              <a:t> {]</a:t>
            </a:r>
            <a:r>
              <a:rPr lang="en-US" sz="3000" b="1" dirty="0" err="1">
                <a:latin typeface="ML-Aathira" pitchFamily="82" charset="0"/>
              </a:rPr>
              <a:t>amW§sf¸än</a:t>
            </a:r>
            <a:r>
              <a:rPr lang="en-US" sz="3000" b="1" dirty="0">
                <a:latin typeface="ML-Aathira" pitchFamily="82" charset="0"/>
              </a:rPr>
              <a:t> [</a:t>
            </a:r>
            <a:r>
              <a:rPr lang="en-US" sz="3000" b="1" dirty="0" err="1">
                <a:latin typeface="ML-Aathira" pitchFamily="82" charset="0"/>
              </a:rPr>
              <a:t>ym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n¡phm</a:t>
            </a:r>
            <a:r>
              <a:rPr lang="en-US" sz="3000" b="1" dirty="0">
                <a:latin typeface="ML-Aathira" pitchFamily="82" charset="0"/>
              </a:rPr>
              <a:t>\pw </a:t>
            </a:r>
            <a:r>
              <a:rPr lang="en-US" sz="3000" b="1" dirty="0" err="1">
                <a:latin typeface="ML-Aathira" pitchFamily="82" charset="0"/>
              </a:rPr>
              <a:t>AhcpsS</a:t>
            </a:r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amÀ</a:t>
            </a:r>
            <a:r>
              <a:rPr lang="en-US" sz="3000" b="1" dirty="0">
                <a:latin typeface="ML-Aathira" pitchFamily="82" charset="0"/>
              </a:rPr>
              <a:t>¤¯</a:t>
            </a:r>
            <a:r>
              <a:rPr lang="en-US" sz="3000" b="1" dirty="0" err="1">
                <a:latin typeface="ML-Aathira" pitchFamily="82" charset="0"/>
              </a:rPr>
              <a:t>neqsS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S¶v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nXy`mKy¯nse¯nt¨cphm</a:t>
            </a:r>
            <a:r>
              <a:rPr lang="en-US" sz="3000" b="1" dirty="0">
                <a:latin typeface="ML-Aathira" pitchFamily="82" charset="0"/>
              </a:rPr>
              <a:t>\pw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R§sf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klmbn¡Wta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2 Track 1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3200400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8200" y="685800"/>
            <a:ext cx="8077200" cy="5486400"/>
          </a:xfrm>
          <a:prstGeom prst="roundRect">
            <a:avLst>
              <a:gd name="adj" fmla="val 5486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2133600" cy="31866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90800" y="685800"/>
            <a:ext cx="579120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A\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pXm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]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nIfnÂ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kvt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\l¯n³</a:t>
            </a: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I\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I¡Xnscmfn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hÀjn¡pw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IÀ¯mth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\n³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IcpWbv¡mbv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hmXnÂ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ap«n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hnfn¡pt¶³</a:t>
            </a: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]m]¯n³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hgn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hn«Iem³</a:t>
            </a: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BbpÊn³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hgn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Is­¯m³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IÀ¯mth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\n³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IcXmcmÂ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hmXnse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n¡p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Xpd¡Wta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8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7224" y="1214422"/>
            <a:ext cx="7429552" cy="314327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87154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hnhcn¡mw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dirty="0">
                <a:latin typeface="ML-Aathira" pitchFamily="82" charset="0"/>
              </a:rPr>
              <a:t>(</a:t>
            </a:r>
            <a:r>
              <a:rPr lang="en-US" sz="4800" dirty="0" err="1">
                <a:latin typeface="ML-Aathira" pitchFamily="82" charset="0"/>
              </a:rPr>
              <a:t>eq¡m</a:t>
            </a:r>
            <a:r>
              <a:rPr lang="en-US" sz="4500" dirty="0">
                <a:latin typeface="ML-Aathira" pitchFamily="82" charset="0"/>
              </a:rPr>
              <a:t>. 15:1þ31)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6146" name="Picture 2" descr="D:\web photo\class I\10\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00438"/>
            <a:ext cx="4143404" cy="310780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85786" y="2500306"/>
            <a:ext cx="7500990" cy="278608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1676400"/>
            <a:ext cx="707236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hgnIm«m³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Hcp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XncphN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ML-Aathira" pitchFamily="82" charset="0"/>
              </a:rPr>
              <a:t>"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A\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pXm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]w 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BhiyanÃm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¯ sXm®qsäm³]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Xp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oXnam·msc¡pdn¨v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F¶Xnt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\¡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mÄ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A\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pX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n¡p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Hcp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]m]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nsb¡pdn¨v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kzÀ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¤¯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nÂ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IqSpXÂ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kt´mjap­mIpw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. </a:t>
            </a:r>
          </a:p>
          <a:p>
            <a:pPr algn="ctr"/>
            <a:r>
              <a:rPr lang="en-US" sz="3000" dirty="0">
                <a:solidFill>
                  <a:srgbClr val="0070C0"/>
                </a:solidFill>
                <a:latin typeface="ML-Aathira" pitchFamily="82" charset="0"/>
              </a:rPr>
              <a:t>(</a:t>
            </a:r>
            <a:r>
              <a:rPr lang="en-US" sz="3000" dirty="0" err="1">
                <a:solidFill>
                  <a:srgbClr val="0070C0"/>
                </a:solidFill>
                <a:latin typeface="ML-Aathira" pitchFamily="82" charset="0"/>
              </a:rPr>
              <a:t>eq¡m</a:t>
            </a:r>
            <a:r>
              <a:rPr lang="en-US" sz="3000" dirty="0">
                <a:solidFill>
                  <a:srgbClr val="0070C0"/>
                </a:solidFill>
                <a:latin typeface="ML-Aathira" pitchFamily="82" charset="0"/>
              </a:rPr>
              <a:t> 15:7)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928802"/>
            <a:ext cx="87154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Fsâ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Xocpam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]m]¯</a:t>
            </a:r>
            <a:r>
              <a:rPr lang="en-US" sz="3000" b="1" dirty="0" err="1">
                <a:latin typeface="ML-Aathira" pitchFamily="82" charset="0"/>
              </a:rPr>
              <a:t>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hoWmÂ</a:t>
            </a:r>
            <a:r>
              <a:rPr lang="en-US" sz="3000" b="1" dirty="0">
                <a:latin typeface="ML-Aathira" pitchFamily="82" charset="0"/>
              </a:rPr>
              <a:t> F{</a:t>
            </a:r>
            <a:r>
              <a:rPr lang="en-US" sz="3000" b="1" dirty="0" err="1">
                <a:latin typeface="ML-Aathira" pitchFamily="82" charset="0"/>
              </a:rPr>
              <a:t>Xbpw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thKw</a:t>
            </a:r>
            <a:r>
              <a:rPr lang="en-US" sz="3000" b="1" dirty="0">
                <a:latin typeface="ML-Aathira" pitchFamily="82" charset="0"/>
              </a:rPr>
              <a:t> Rm³ </a:t>
            </a:r>
          </a:p>
          <a:p>
            <a:pPr algn="ctr"/>
            <a:r>
              <a:rPr lang="en-US" sz="3000" b="1" dirty="0">
                <a:latin typeface="ML-Aathira" pitchFamily="82" charset="0"/>
              </a:rPr>
              <a:t>A\</a:t>
            </a:r>
            <a:r>
              <a:rPr lang="en-US" sz="3000" b="1" dirty="0" err="1">
                <a:latin typeface="ML-Aathira" pitchFamily="82" charset="0"/>
              </a:rPr>
              <a:t>pcRvP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IqZmi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kzoIcn¡pw</a:t>
            </a:r>
            <a:r>
              <a:rPr lang="en-US" sz="3000" b="1" dirty="0">
                <a:latin typeface="ML-Aathira" pitchFamily="82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95400" y="838200"/>
            <a:ext cx="6400800" cy="6019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L-Aathira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572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DÅS¡w</a:t>
            </a:r>
            <a:endParaRPr lang="en-US" sz="3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71538" y="1071546"/>
            <a:ext cx="7010400" cy="5786454"/>
          </a:xfrm>
        </p:spPr>
        <p:txBody>
          <a:bodyPr>
            <a:noAutofit/>
          </a:bodyPr>
          <a:lstStyle/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{]h-N-\-§Ä 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qÀ¯n-bm-Ip¶p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temI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]m]-§Ä 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o¡p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IpªmSv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{]tem-`-\-§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sf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AXn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-Po-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-cm-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Py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kphn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ti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-j-a-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dn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bn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-¡p¶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-I-a-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lXzw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shfn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-s¸-Sp-¯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nb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]m]n-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Isf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tXSn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-h¶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\½psS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apdn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-hp-IÄ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Gsä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-Sp¯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ap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-¡p-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th­n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acn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£an-¡m³ 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-¸n¨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ac-Ws¯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Pbn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F½m-hqkv A\p-`hw </a:t>
            </a: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Fsâ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IÀ¯mth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Fsâ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ssZhta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kzÀ¤m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tcm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-l-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Whpw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t{]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jn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-X-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Zu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Xyhpw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]´-¡p-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kvXmbpw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hnizm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-k-{]-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tLm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-j-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Whpw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al-¯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zo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Ir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-X-\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mb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600200"/>
            <a:ext cx="7239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   ]m]n-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Isf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tXSn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-h¶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Cutim</a:t>
            </a:r>
            <a:endParaRPr lang="en-US" sz="4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1026" name="Picture 2" descr="G:\class 3 bit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300" y="381000"/>
            <a:ext cx="5346700" cy="1195388"/>
          </a:xfrm>
          <a:prstGeom prst="rect">
            <a:avLst/>
          </a:prstGeom>
          <a:noFill/>
        </p:spPr>
      </p:pic>
      <p:pic>
        <p:nvPicPr>
          <p:cNvPr id="3074" name="Picture 2" descr="D:\web photo\class 6\1\Jesus-adulterous-wom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514600"/>
            <a:ext cx="5791200" cy="4343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5029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b="1" dirty="0">
                <a:solidFill>
                  <a:srgbClr val="00B0F0"/>
                </a:solidFill>
                <a:latin typeface="ML-Aathira" pitchFamily="82" charset="0"/>
              </a:rPr>
              <a:t>Rm³ </a:t>
            </a:r>
            <a:r>
              <a:rPr lang="en-US" b="1" dirty="0" err="1">
                <a:solidFill>
                  <a:srgbClr val="00B0F0"/>
                </a:solidFill>
                <a:latin typeface="ML-Aathira" pitchFamily="82" charset="0"/>
              </a:rPr>
              <a:t>Fgpt¶äv</a:t>
            </a:r>
            <a:r>
              <a:rPr lang="en-US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ML-Aathira" pitchFamily="82" charset="0"/>
              </a:rPr>
              <a:t>Fsâ</a:t>
            </a:r>
            <a:r>
              <a:rPr lang="en-US" b="1" dirty="0">
                <a:solidFill>
                  <a:srgbClr val="00B0F0"/>
                </a:solidFill>
                <a:latin typeface="ML-Aathira" pitchFamily="82" charset="0"/>
              </a:rPr>
              <a:t> ]</a:t>
            </a:r>
            <a:r>
              <a:rPr lang="en-US" b="1" dirty="0" err="1">
                <a:solidFill>
                  <a:srgbClr val="00B0F0"/>
                </a:solidFill>
                <a:latin typeface="ML-Aathira" pitchFamily="82" charset="0"/>
              </a:rPr>
              <a:t>nXmhnsâ</a:t>
            </a:r>
            <a:r>
              <a:rPr lang="en-US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ML-Aathira" pitchFamily="82" charset="0"/>
              </a:rPr>
              <a:t>ASpt¯bv¡p</a:t>
            </a:r>
            <a:r>
              <a:rPr lang="en-US" b="1" dirty="0">
                <a:solidFill>
                  <a:srgbClr val="00B0F0"/>
                </a:solidFill>
                <a:latin typeface="ML-Aathira" pitchFamily="82" charset="0"/>
              </a:rPr>
              <a:t> t]</a:t>
            </a:r>
            <a:r>
              <a:rPr lang="en-US" b="1" dirty="0" err="1">
                <a:solidFill>
                  <a:srgbClr val="00B0F0"/>
                </a:solidFill>
                <a:latin typeface="ML-Aathira" pitchFamily="82" charset="0"/>
              </a:rPr>
              <a:t>mIpw</a:t>
            </a:r>
            <a:r>
              <a:rPr lang="en-US" b="1" dirty="0">
                <a:solidFill>
                  <a:srgbClr val="00B0F0"/>
                </a:solidFill>
                <a:latin typeface="ML-Aathira" pitchFamily="82" charset="0"/>
              </a:rPr>
              <a:t>. Rm³ </a:t>
            </a:r>
            <a:r>
              <a:rPr lang="en-US" b="1" dirty="0" err="1">
                <a:solidFill>
                  <a:srgbClr val="00B0F0"/>
                </a:solidFill>
                <a:latin typeface="ML-Aathira" pitchFamily="82" charset="0"/>
              </a:rPr>
              <a:t>Aht</a:t>
            </a:r>
            <a:r>
              <a:rPr lang="en-US" b="1" dirty="0">
                <a:solidFill>
                  <a:srgbClr val="00B0F0"/>
                </a:solidFill>
                <a:latin typeface="ML-Aathira" pitchFamily="82" charset="0"/>
              </a:rPr>
              <a:t>\</a:t>
            </a:r>
            <a:r>
              <a:rPr lang="en-US" b="1" dirty="0" err="1">
                <a:solidFill>
                  <a:srgbClr val="00B0F0"/>
                </a:solidFill>
                <a:latin typeface="ML-Aathira" pitchFamily="82" charset="0"/>
              </a:rPr>
              <a:t>mSp</a:t>
            </a:r>
            <a:r>
              <a:rPr lang="en-US" b="1" dirty="0">
                <a:solidFill>
                  <a:srgbClr val="00B0F0"/>
                </a:solidFill>
                <a:latin typeface="ML-Aathira" pitchFamily="82" charset="0"/>
              </a:rPr>
              <a:t> ]</a:t>
            </a:r>
            <a:r>
              <a:rPr lang="en-US" b="1" dirty="0" err="1">
                <a:solidFill>
                  <a:srgbClr val="00B0F0"/>
                </a:solidFill>
                <a:latin typeface="ML-Aathira" pitchFamily="82" charset="0"/>
              </a:rPr>
              <a:t>dbpw</a:t>
            </a:r>
            <a:r>
              <a:rPr lang="en-US" b="1" dirty="0">
                <a:solidFill>
                  <a:srgbClr val="00B0F0"/>
                </a:solidFill>
                <a:latin typeface="ML-Aathira" pitchFamily="82" charset="0"/>
              </a:rPr>
              <a:t>. ""]</a:t>
            </a:r>
            <a:r>
              <a:rPr lang="en-US" b="1" dirty="0" err="1">
                <a:solidFill>
                  <a:srgbClr val="00B0F0"/>
                </a:solidFill>
                <a:latin typeface="ML-Aathira" pitchFamily="82" charset="0"/>
              </a:rPr>
              <a:t>nXmth</a:t>
            </a:r>
            <a:r>
              <a:rPr lang="en-US" b="1" dirty="0">
                <a:solidFill>
                  <a:srgbClr val="00B0F0"/>
                </a:solidFill>
                <a:latin typeface="ML-Aathira" pitchFamily="82" charset="0"/>
              </a:rPr>
              <a:t>, </a:t>
            </a:r>
            <a:r>
              <a:rPr lang="en-US" b="1" dirty="0" err="1">
                <a:solidFill>
                  <a:srgbClr val="00B0F0"/>
                </a:solidFill>
                <a:latin typeface="ML-Aathira" pitchFamily="82" charset="0"/>
              </a:rPr>
              <a:t>kzÀ</a:t>
            </a:r>
            <a:r>
              <a:rPr lang="en-US" b="1" dirty="0">
                <a:solidFill>
                  <a:srgbClr val="00B0F0"/>
                </a:solidFill>
                <a:latin typeface="ML-Aathira" pitchFamily="82" charset="0"/>
              </a:rPr>
              <a:t>¤¯ns\</a:t>
            </a:r>
            <a:r>
              <a:rPr lang="en-US" b="1" dirty="0" err="1">
                <a:solidFill>
                  <a:srgbClr val="00B0F0"/>
                </a:solidFill>
                <a:latin typeface="ML-Aathira" pitchFamily="82" charset="0"/>
              </a:rPr>
              <a:t>Xncmbpw</a:t>
            </a:r>
            <a:r>
              <a:rPr lang="en-US" b="1" dirty="0">
                <a:solidFill>
                  <a:srgbClr val="00B0F0"/>
                </a:solidFill>
                <a:latin typeface="ML-Aathira" pitchFamily="82" charset="0"/>
              </a:rPr>
              <a:t> \</a:t>
            </a:r>
            <a:r>
              <a:rPr lang="en-US" b="1" dirty="0" err="1">
                <a:solidFill>
                  <a:srgbClr val="00B0F0"/>
                </a:solidFill>
                <a:latin typeface="ML-Aathira" pitchFamily="82" charset="0"/>
              </a:rPr>
              <a:t>nsâ</a:t>
            </a:r>
            <a:r>
              <a:rPr lang="en-US" b="1" dirty="0">
                <a:solidFill>
                  <a:srgbClr val="00B0F0"/>
                </a:solidFill>
                <a:latin typeface="ML-Aathira" pitchFamily="82" charset="0"/>
              </a:rPr>
              <a:t> ap¼nepw Rm³ ]m]w </a:t>
            </a:r>
            <a:r>
              <a:rPr lang="en-US" b="1" dirty="0" err="1">
                <a:solidFill>
                  <a:srgbClr val="00B0F0"/>
                </a:solidFill>
                <a:latin typeface="ML-Aathira" pitchFamily="82" charset="0"/>
              </a:rPr>
              <a:t>sNbvXp</a:t>
            </a:r>
            <a:r>
              <a:rPr lang="en-US" b="1" dirty="0">
                <a:solidFill>
                  <a:srgbClr val="00B0F0"/>
                </a:solidFill>
                <a:latin typeface="ML-Aathira" pitchFamily="82" charset="0"/>
              </a:rPr>
              <a:t>. \</a:t>
            </a:r>
            <a:r>
              <a:rPr lang="en-US" b="1" dirty="0" err="1">
                <a:solidFill>
                  <a:srgbClr val="00B0F0"/>
                </a:solidFill>
                <a:latin typeface="ML-Aathira" pitchFamily="82" charset="0"/>
              </a:rPr>
              <a:t>nsâ</a:t>
            </a:r>
            <a:r>
              <a:rPr lang="en-US" b="1" dirty="0">
                <a:solidFill>
                  <a:srgbClr val="00B0F0"/>
                </a:solidFill>
                <a:latin typeface="ML-Aathira" pitchFamily="82" charset="0"/>
              </a:rPr>
              <a:t> ]p{X³ </a:t>
            </a:r>
            <a:r>
              <a:rPr lang="en-US" b="1" dirty="0" err="1">
                <a:solidFill>
                  <a:srgbClr val="00B0F0"/>
                </a:solidFill>
                <a:latin typeface="ML-Aathira" pitchFamily="82" charset="0"/>
              </a:rPr>
              <a:t>F¶p</a:t>
            </a:r>
            <a:r>
              <a:rPr lang="en-US" b="1" dirty="0">
                <a:solidFill>
                  <a:srgbClr val="00B0F0"/>
                </a:solidFill>
                <a:latin typeface="ML-Aathira" pitchFamily="82" charset="0"/>
              </a:rPr>
              <a:t> hnfn¡s¸Sphm³ Rm³ C\n </a:t>
            </a:r>
            <a:r>
              <a:rPr lang="en-US" b="1" dirty="0" err="1">
                <a:solidFill>
                  <a:srgbClr val="00B0F0"/>
                </a:solidFill>
                <a:latin typeface="ML-Aathira" pitchFamily="82" charset="0"/>
              </a:rPr>
              <a:t>tbmKy</a:t>
            </a:r>
            <a:r>
              <a:rPr lang="en-US" b="1" dirty="0">
                <a:solidFill>
                  <a:srgbClr val="00B0F0"/>
                </a:solidFill>
                <a:latin typeface="ML-Aathira" pitchFamily="82" charset="0"/>
              </a:rPr>
              <a:t>\Ã. \</a:t>
            </a:r>
            <a:r>
              <a:rPr lang="en-US" b="1" dirty="0" err="1">
                <a:solidFill>
                  <a:srgbClr val="00B0F0"/>
                </a:solidFill>
                <a:latin typeface="ML-Aathira" pitchFamily="82" charset="0"/>
              </a:rPr>
              <a:t>nsâ</a:t>
            </a:r>
            <a:r>
              <a:rPr lang="en-US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ML-Aathira" pitchFamily="82" charset="0"/>
              </a:rPr>
              <a:t>ZmkcnÂ</a:t>
            </a:r>
            <a:r>
              <a:rPr lang="en-US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ML-Aathira" pitchFamily="82" charset="0"/>
              </a:rPr>
              <a:t>Hcph</a:t>
            </a:r>
            <a:r>
              <a:rPr lang="en-US" b="1" dirty="0">
                <a:solidFill>
                  <a:srgbClr val="00B0F0"/>
                </a:solidFill>
                <a:latin typeface="ML-Aathira" pitchFamily="82" charset="0"/>
              </a:rPr>
              <a:t>\</a:t>
            </a:r>
            <a:r>
              <a:rPr lang="en-US" b="1" dirty="0" err="1">
                <a:solidFill>
                  <a:srgbClr val="00B0F0"/>
                </a:solidFill>
                <a:latin typeface="ML-Aathira" pitchFamily="82" charset="0"/>
              </a:rPr>
              <a:t>mbn</a:t>
            </a:r>
            <a:r>
              <a:rPr lang="en-US" b="1" dirty="0">
                <a:solidFill>
                  <a:srgbClr val="00B0F0"/>
                </a:solidFill>
                <a:latin typeface="ML-Aathira" pitchFamily="82" charset="0"/>
              </a:rPr>
              <a:t> Fs¶ </a:t>
            </a:r>
            <a:r>
              <a:rPr lang="en-US" b="1" dirty="0" err="1">
                <a:solidFill>
                  <a:srgbClr val="00B0F0"/>
                </a:solidFill>
                <a:latin typeface="ML-Aathira" pitchFamily="82" charset="0"/>
              </a:rPr>
              <a:t>kzoIcnt¡Wsa</a:t>
            </a:r>
            <a:r>
              <a:rPr lang="en-US" b="1" dirty="0">
                <a:solidFill>
                  <a:srgbClr val="00B0F0"/>
                </a:solidFill>
                <a:latin typeface="ML-Aathira" pitchFamily="82" charset="0"/>
              </a:rPr>
              <a:t>. </a:t>
            </a:r>
          </a:p>
          <a:p>
            <a:pPr algn="just"/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 	A\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pX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n¡p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¶ ]m]nItfmSv ssZhw ImWn¡p¶ AXncä ImcpWyw {]ISam¡m\mWv Cutim Cu D]a AcpfnsNbvXXv. [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qÀ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¯]p{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Xsâ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 D]a 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F¶dnbs¸Sp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¶ Cu D]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abneqsS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shfnhm¡n¯cp¶Xv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 ]m]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nIfpsS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Xncn¨phchns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\ £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atbmsS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Im¯ncn¡pIbpw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 A\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pX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n¡p¶hcpsS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taÂ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IcpW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ImWn¡pIbpw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sN¿p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nXmhnsâ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henb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kvt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b="1" dirty="0" err="1">
                <a:solidFill>
                  <a:schemeClr val="tx1"/>
                </a:solidFill>
                <a:latin typeface="ML-Aathira" pitchFamily="82" charset="0"/>
              </a:rPr>
              <a:t>lamWv</a:t>
            </a:r>
            <a:r>
              <a:rPr lang="en-US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endParaRPr lang="en-US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pic>
        <p:nvPicPr>
          <p:cNvPr id="2050" name="Picture 2" descr="D:\web photo\class 6\1\prodigal son.jpg"/>
          <p:cNvPicPr>
            <a:picLocks noChangeAspect="1" noChangeArrowheads="1"/>
          </p:cNvPicPr>
          <p:nvPr/>
        </p:nvPicPr>
        <p:blipFill>
          <a:blip r:embed="rId2"/>
          <a:srcRect l="6343" t="14272" b="33399"/>
          <a:stretch>
            <a:fillRect/>
          </a:stretch>
        </p:blipFill>
        <p:spPr bwMode="auto">
          <a:xfrm>
            <a:off x="2409607" y="0"/>
            <a:ext cx="4295993" cy="160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eb photo\class6\returnoftheprodigal.jpg"/>
          <p:cNvPicPr>
            <a:picLocks noChangeAspect="1" noChangeArrowheads="1"/>
          </p:cNvPicPr>
          <p:nvPr/>
        </p:nvPicPr>
        <p:blipFill>
          <a:blip r:embed="rId2"/>
          <a:srcRect t="18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sus-shephe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2743201" cy="320040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Rectangle 6"/>
          <p:cNvSpPr/>
          <p:nvPr/>
        </p:nvSpPr>
        <p:spPr>
          <a:xfrm>
            <a:off x="990600" y="1106299"/>
            <a:ext cx="8001000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jvSs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¸«pt]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mb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BSnsâ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D]a </a:t>
            </a:r>
          </a:p>
          <a:p>
            <a:pPr algn="ctr"/>
            <a:r>
              <a:rPr lang="en-US" sz="2800" b="1" dirty="0">
                <a:latin typeface="ML-Aathira" pitchFamily="82" charset="0"/>
              </a:rPr>
              <a:t>\</a:t>
            </a:r>
            <a:r>
              <a:rPr lang="en-US" sz="2800" b="1" dirty="0" err="1">
                <a:latin typeface="ML-Aathira" pitchFamily="82" charset="0"/>
              </a:rPr>
              <a:t>jvSs</a:t>
            </a:r>
            <a:r>
              <a:rPr lang="en-US" sz="2800" b="1" dirty="0">
                <a:latin typeface="ML-Aathira" pitchFamily="82" charset="0"/>
              </a:rPr>
              <a:t>¸« </a:t>
            </a:r>
            <a:r>
              <a:rPr lang="en-US" sz="2800" b="1" dirty="0" err="1">
                <a:latin typeface="ML-Aathira" pitchFamily="82" charset="0"/>
              </a:rPr>
              <a:t>BSns</a:t>
            </a:r>
            <a:r>
              <a:rPr lang="en-US" sz="2800" b="1" dirty="0">
                <a:latin typeface="ML-Aathira" pitchFamily="82" charset="0"/>
              </a:rPr>
              <a:t>\ </a:t>
            </a:r>
            <a:r>
              <a:rPr lang="en-US" sz="2800" b="1" dirty="0" err="1">
                <a:latin typeface="ML-Aathira" pitchFamily="82" charset="0"/>
              </a:rPr>
              <a:t>tXSnhcp</a:t>
            </a:r>
            <a:r>
              <a:rPr lang="en-US" sz="2800" b="1" dirty="0">
                <a:latin typeface="ML-Aathira" pitchFamily="82" charset="0"/>
              </a:rPr>
              <a:t>¶ \</a:t>
            </a:r>
            <a:r>
              <a:rPr lang="en-US" sz="2800" b="1" dirty="0" err="1">
                <a:latin typeface="ML-Aathira" pitchFamily="82" charset="0"/>
              </a:rPr>
              <a:t>ÃnSb</a:t>
            </a:r>
            <a:r>
              <a:rPr lang="en-US" sz="2800" b="1" dirty="0">
                <a:latin typeface="ML-Aathira" pitchFamily="82" charset="0"/>
              </a:rPr>
              <a:t>\</a:t>
            </a:r>
            <a:r>
              <a:rPr lang="en-US" sz="2800" b="1" dirty="0" err="1">
                <a:latin typeface="ML-Aathira" pitchFamily="82" charset="0"/>
              </a:rPr>
              <a:t>mWv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Cutim</a:t>
            </a:r>
            <a:r>
              <a:rPr lang="en-US" sz="2800" b="1" dirty="0">
                <a:latin typeface="ML-Aathira" pitchFamily="82" charset="0"/>
              </a:rPr>
              <a:t>. </a:t>
            </a:r>
          </a:p>
          <a:p>
            <a:pPr algn="just"/>
            <a:r>
              <a:rPr lang="en-US" sz="2800" b="1" dirty="0">
                <a:latin typeface="ML-Aathira" pitchFamily="82" charset="0"/>
              </a:rPr>
              <a:t> 	A\</a:t>
            </a:r>
            <a:r>
              <a:rPr lang="en-US" sz="2800" b="1" dirty="0" err="1">
                <a:latin typeface="ML-Aathira" pitchFamily="82" charset="0"/>
              </a:rPr>
              <a:t>pXm</a:t>
            </a:r>
            <a:r>
              <a:rPr lang="en-US" sz="2800" b="1" dirty="0">
                <a:latin typeface="ML-Aathira" pitchFamily="82" charset="0"/>
              </a:rPr>
              <a:t>]w BhiyanÃm¯ sXm®qsäm¼Xp  \oXnam³ </a:t>
            </a:r>
            <a:r>
              <a:rPr lang="en-US" sz="2800" b="1" dirty="0" err="1">
                <a:latin typeface="ML-Aathira" pitchFamily="82" charset="0"/>
              </a:rPr>
              <a:t>amsc¡pdn¨v</a:t>
            </a:r>
            <a:r>
              <a:rPr lang="en-US" sz="2800" b="1" dirty="0">
                <a:latin typeface="ML-Aathira" pitchFamily="82" charset="0"/>
              </a:rPr>
              <a:t> F¶Xns\¡mÄ A\pX]n¡p¶ Hcp ]m]</a:t>
            </a:r>
            <a:r>
              <a:rPr lang="en-US" sz="2800" b="1" dirty="0" err="1">
                <a:latin typeface="ML-Aathira" pitchFamily="82" charset="0"/>
              </a:rPr>
              <a:t>nsb</a:t>
            </a:r>
            <a:r>
              <a:rPr lang="en-US" sz="2800" b="1" dirty="0">
                <a:latin typeface="ML-Aathira" pitchFamily="82" charset="0"/>
              </a:rPr>
              <a:t> ¡pdn¨v kzÀ¤¯nÂ IqSpXÂ kt´mjap­mIpw. </a:t>
            </a:r>
            <a:r>
              <a:rPr lang="en-US" sz="2800" b="1" dirty="0" err="1">
                <a:latin typeface="ML-Aathira" pitchFamily="82" charset="0"/>
              </a:rPr>
              <a:t>F¶v</a:t>
            </a:r>
            <a:r>
              <a:rPr lang="en-US" sz="2800" b="1" dirty="0">
                <a:latin typeface="ML-Aathira" pitchFamily="82" charset="0"/>
              </a:rPr>
              <a:t> Rm³ \</a:t>
            </a:r>
            <a:r>
              <a:rPr lang="en-US" sz="2800" b="1" dirty="0" err="1">
                <a:latin typeface="ML-Aathira" pitchFamily="82" charset="0"/>
              </a:rPr>
              <a:t>n§tfmSp</a:t>
            </a:r>
            <a:r>
              <a:rPr lang="en-US" sz="2800" b="1" dirty="0">
                <a:latin typeface="ML-Aathira" pitchFamily="82" charset="0"/>
              </a:rPr>
              <a:t> ]</a:t>
            </a:r>
            <a:r>
              <a:rPr lang="en-US" sz="2800" b="1" dirty="0" err="1">
                <a:latin typeface="ML-Aathira" pitchFamily="82" charset="0"/>
              </a:rPr>
              <a:t>dbp¶p</a:t>
            </a:r>
            <a:r>
              <a:rPr lang="en-US" sz="2800" b="1" dirty="0">
                <a:latin typeface="ML-Aathira" pitchFamily="82" charset="0"/>
              </a:rPr>
              <a:t>. </a:t>
            </a:r>
          </a:p>
          <a:p>
            <a:pPr algn="just"/>
            <a:r>
              <a:rPr lang="en-US" sz="2800" b="1" dirty="0">
                <a:latin typeface="ML-Aathira" pitchFamily="82" charset="0"/>
              </a:rPr>
              <a:t> 	A\</a:t>
            </a:r>
            <a:r>
              <a:rPr lang="en-US" sz="2800" b="1" dirty="0" err="1">
                <a:latin typeface="ML-Aathira" pitchFamily="82" charset="0"/>
              </a:rPr>
              <a:t>pX</a:t>
            </a:r>
            <a:r>
              <a:rPr lang="en-US" sz="2800" b="1" dirty="0">
                <a:latin typeface="ML-Aathira" pitchFamily="82" charset="0"/>
              </a:rPr>
              <a:t>]</a:t>
            </a:r>
            <a:r>
              <a:rPr lang="en-US" sz="2800" b="1" dirty="0" err="1">
                <a:latin typeface="ML-Aathira" pitchFamily="82" charset="0"/>
              </a:rPr>
              <a:t>n¡p</a:t>
            </a:r>
            <a:r>
              <a:rPr lang="en-US" sz="2800" b="1" dirty="0">
                <a:latin typeface="ML-Aathira" pitchFamily="82" charset="0"/>
              </a:rPr>
              <a:t>¶ </a:t>
            </a:r>
            <a:r>
              <a:rPr lang="en-US" sz="2800" b="1" dirty="0" err="1">
                <a:latin typeface="ML-Aathira" pitchFamily="82" charset="0"/>
              </a:rPr>
              <a:t>Hcp</a:t>
            </a:r>
            <a:r>
              <a:rPr lang="en-US" sz="2800" b="1" dirty="0">
                <a:latin typeface="ML-Aathira" pitchFamily="82" charset="0"/>
              </a:rPr>
              <a:t> ]m]</a:t>
            </a:r>
            <a:r>
              <a:rPr lang="en-US" sz="2800" b="1" dirty="0" err="1">
                <a:latin typeface="ML-Aathira" pitchFamily="82" charset="0"/>
              </a:rPr>
              <a:t>nsb¡pdn¨v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kzÀ</a:t>
            </a:r>
            <a:r>
              <a:rPr lang="en-US" sz="2800" b="1" dirty="0">
                <a:latin typeface="ML-Aathira" pitchFamily="82" charset="0"/>
              </a:rPr>
              <a:t>¤¯</a:t>
            </a:r>
            <a:r>
              <a:rPr lang="en-US" sz="2800" b="1" dirty="0" err="1">
                <a:latin typeface="ML-Aathira" pitchFamily="82" charset="0"/>
              </a:rPr>
              <a:t>nep­m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Ip</a:t>
            </a:r>
            <a:r>
              <a:rPr lang="en-US" sz="2800" b="1" dirty="0">
                <a:latin typeface="ML-Aathira" pitchFamily="82" charset="0"/>
              </a:rPr>
              <a:t>¶ </a:t>
            </a:r>
            <a:r>
              <a:rPr lang="en-US" sz="2800" b="1" dirty="0" err="1">
                <a:latin typeface="ML-Aathira" pitchFamily="82" charset="0"/>
              </a:rPr>
              <a:t>kt´mjw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hfsc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hepXmsW¶pw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Cutim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CXneqsS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hyàam¡n</a:t>
            </a:r>
            <a:r>
              <a:rPr lang="en-US" sz="2800" b="1" dirty="0">
                <a:latin typeface="ML-Aathira" pitchFamily="82" charset="0"/>
              </a:rPr>
              <a:t>. </a:t>
            </a:r>
          </a:p>
          <a:p>
            <a:pPr algn="just"/>
            <a:r>
              <a:rPr lang="en-US" sz="2800" b="1" dirty="0">
                <a:latin typeface="ML-Aathira" pitchFamily="82" charset="0"/>
              </a:rPr>
              <a:t> 	</a:t>
            </a:r>
            <a:r>
              <a:rPr lang="en-US" sz="2800" b="1" dirty="0" err="1">
                <a:latin typeface="ML-Aathira" pitchFamily="82" charset="0"/>
              </a:rPr>
              <a:t>CXpt</a:t>
            </a:r>
            <a:r>
              <a:rPr lang="en-US" sz="2800" b="1" dirty="0">
                <a:latin typeface="ML-Aathira" pitchFamily="82" charset="0"/>
              </a:rPr>
              <a:t>]</a:t>
            </a:r>
            <a:r>
              <a:rPr lang="en-US" sz="2800" b="1" dirty="0" err="1">
                <a:latin typeface="ML-Aathira" pitchFamily="82" charset="0"/>
              </a:rPr>
              <a:t>msebpÅ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kt´mjamWv</a:t>
            </a:r>
            <a:r>
              <a:rPr lang="en-US" sz="2800" b="1" dirty="0">
                <a:latin typeface="ML-Aathira" pitchFamily="82" charset="0"/>
              </a:rPr>
              <a:t> ]m]</a:t>
            </a:r>
            <a:r>
              <a:rPr lang="en-US" sz="2800" b="1" dirty="0" err="1">
                <a:latin typeface="ML-Aathira" pitchFamily="82" charset="0"/>
              </a:rPr>
              <a:t>nbmb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Hcphyàn</a:t>
            </a:r>
            <a:r>
              <a:rPr lang="en-US" sz="2800" b="1" dirty="0">
                <a:latin typeface="ML-Aathira" pitchFamily="82" charset="0"/>
              </a:rPr>
              <a:t> A\</a:t>
            </a:r>
            <a:r>
              <a:rPr lang="en-US" sz="2800" b="1" dirty="0" err="1">
                <a:latin typeface="ML-Aathira" pitchFamily="82" charset="0"/>
              </a:rPr>
              <a:t>pX</a:t>
            </a:r>
            <a:r>
              <a:rPr lang="en-US" sz="2800" b="1" dirty="0">
                <a:latin typeface="ML-Aathira" pitchFamily="82" charset="0"/>
              </a:rPr>
              <a:t>]</a:t>
            </a:r>
            <a:r>
              <a:rPr lang="en-US" sz="2800" b="1" dirty="0" err="1">
                <a:latin typeface="ML-Aathira" pitchFamily="82" charset="0"/>
              </a:rPr>
              <a:t>n¨v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ssZh¯ntebv¡v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Xncn¨p</a:t>
            </a:r>
            <a:r>
              <a:rPr lang="en-US" sz="2800" b="1" dirty="0">
                <a:latin typeface="ML-Aathira" pitchFamily="82" charset="0"/>
              </a:rPr>
              <a:t> sNÃpt¼mÄ </a:t>
            </a:r>
            <a:r>
              <a:rPr lang="en-US" sz="2800" b="1" dirty="0" err="1">
                <a:latin typeface="ML-Aathira" pitchFamily="82" charset="0"/>
              </a:rPr>
              <a:t>kzÀ</a:t>
            </a:r>
            <a:r>
              <a:rPr lang="en-US" sz="2800" b="1" dirty="0">
                <a:latin typeface="ML-Aathira" pitchFamily="82" charset="0"/>
              </a:rPr>
              <a:t>¤¯</a:t>
            </a:r>
            <a:r>
              <a:rPr lang="en-US" sz="2800" b="1" dirty="0" err="1">
                <a:latin typeface="ML-Aathira" pitchFamily="82" charset="0"/>
              </a:rPr>
              <a:t>nÂ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D­mIp¶Xv</a:t>
            </a:r>
            <a:r>
              <a:rPr lang="en-US" sz="2800" b="1" dirty="0"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96699"/>
            <a:ext cx="800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ImWmXmb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mWb¯nsâ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D]a</a:t>
            </a:r>
          </a:p>
          <a:p>
            <a:pPr algn="ctr">
              <a:buNone/>
            </a:pPr>
            <a:endParaRPr lang="en-US" sz="35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ctr"/>
            <a:r>
              <a:rPr lang="en-US" sz="2800" b="1" dirty="0" err="1">
                <a:latin typeface="ML-Aathira" pitchFamily="82" charset="0"/>
              </a:rPr>
              <a:t>ImWmXmb</a:t>
            </a:r>
            <a:r>
              <a:rPr lang="en-US" sz="2800" b="1" dirty="0">
                <a:latin typeface="ML-Aathira" pitchFamily="82" charset="0"/>
              </a:rPr>
              <a:t> \</a:t>
            </a:r>
            <a:r>
              <a:rPr lang="en-US" sz="2800" b="1" dirty="0" err="1">
                <a:latin typeface="ML-Aathira" pitchFamily="82" charset="0"/>
              </a:rPr>
              <a:t>mWb¯nsâ</a:t>
            </a:r>
            <a:r>
              <a:rPr lang="en-US" sz="2800" b="1" dirty="0">
                <a:latin typeface="ML-Aathira" pitchFamily="82" charset="0"/>
              </a:rPr>
              <a:t> D]</a:t>
            </a:r>
            <a:r>
              <a:rPr lang="en-US" sz="2800" b="1" dirty="0" err="1">
                <a:latin typeface="ML-Aathira" pitchFamily="82" charset="0"/>
              </a:rPr>
              <a:t>abneqsS</a:t>
            </a:r>
            <a:r>
              <a:rPr lang="en-US" sz="2800" b="1" dirty="0">
                <a:latin typeface="ML-Aathira" pitchFamily="82" charset="0"/>
              </a:rPr>
              <a:t> Cu </a:t>
            </a:r>
            <a:r>
              <a:rPr lang="en-US" sz="2800" b="1" dirty="0" err="1">
                <a:latin typeface="ML-Aathira" pitchFamily="82" charset="0"/>
              </a:rPr>
              <a:t>kt´mj¯nsâ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Bgw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Cutim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hyàam¡p¶p</a:t>
            </a:r>
            <a:r>
              <a:rPr lang="en-US" sz="2800" b="1" dirty="0">
                <a:latin typeface="ML-Aathira" pitchFamily="82" charset="0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" y="3429000"/>
            <a:ext cx="9144001" cy="3429000"/>
            <a:chOff x="-1" y="3429000"/>
            <a:chExt cx="9144001" cy="3429000"/>
          </a:xfrm>
        </p:grpSpPr>
        <p:pic>
          <p:nvPicPr>
            <p:cNvPr id="1027" name="Picture 3" descr="D:\web photo\class 6\1\LostDrachmaCROPPED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3429000"/>
              <a:ext cx="4471071" cy="3429000"/>
            </a:xfrm>
            <a:prstGeom prst="rect">
              <a:avLst/>
            </a:prstGeom>
            <a:noFill/>
          </p:spPr>
        </p:pic>
        <p:pic>
          <p:nvPicPr>
            <p:cNvPr id="1026" name="Picture 2" descr="D:\web photo\class 6\1\SS-NT-23-04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86200" y="3429914"/>
              <a:ext cx="5257800" cy="342808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457200"/>
            <a:ext cx="8382000" cy="5562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]m]n\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n¡p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tamN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\w 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 	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inatbm³ Xt¶msSm¯p `£Ww Ign¡m³ Cutimsb £Wn¨p. B ]«W¯nse ]m]n\nbmb HcphÄ Cutim ^cntkbsâ ho«nÂ `£W¯n\ncn¡p¶psh¶dnªv, Hcp sh¬¡Â`cWn \ndsb kpKÔssXehpambn AhnsS h¶p.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I®ocpsIm­v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AhÄ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Ahsâ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mZ§Ä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IgpIpIbpw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XeapSnsIm­p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XpSbv¡pIbpw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Npw_n¡pIbpw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kpKÔssXew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qipIbpw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sNbvXp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Aht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mSp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dªp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""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inatbms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\, F\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n¡p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nt¶mSv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Hcp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Imcyw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dbm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p­v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Kptcm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AcpfnsNbvXmepw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""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Hcp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D¯aÀW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\v c­p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IS¡mcp­mbncp¶p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Hcph³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Aªqdpw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aäh³ A³]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Xpw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Z\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md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ISs¸«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ncp¶p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web photo\class 6\1\www-st-takla-org-jesus-with-sinned-woman-01.jpg"/>
          <p:cNvPicPr>
            <a:picLocks noChangeAspect="1" noChangeArrowheads="1"/>
          </p:cNvPicPr>
          <p:nvPr/>
        </p:nvPicPr>
        <p:blipFill>
          <a:blip r:embed="rId2"/>
          <a:srcRect l="3000" r="7000" b="388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099" name="Picture 3" descr="D:\web photo\class 6\1\36618_all_026_05.jpg"/>
          <p:cNvPicPr>
            <a:picLocks noChangeAspect="1" noChangeArrowheads="1"/>
          </p:cNvPicPr>
          <p:nvPr/>
        </p:nvPicPr>
        <p:blipFill>
          <a:blip r:embed="rId3"/>
          <a:srcRect l="4282" r="10660"/>
          <a:stretch>
            <a:fillRect/>
          </a:stretch>
        </p:blipFill>
        <p:spPr bwMode="auto">
          <a:xfrm>
            <a:off x="0" y="4343400"/>
            <a:ext cx="4540468" cy="251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1319</TotalTime>
  <Words>381</Words>
  <Application>Microsoft Office PowerPoint</Application>
  <PresentationFormat>On-screen Show (4:3)</PresentationFormat>
  <Paragraphs>67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സീറോ മലബാർ സഭയുടെ വിശ്വാസ പരിശീലന പാഠാവലി</dc:title>
  <dc:creator>user</dc:creator>
  <cp:lastModifiedBy>Administrator</cp:lastModifiedBy>
  <cp:revision>169</cp:revision>
  <dcterms:created xsi:type="dcterms:W3CDTF">2013-05-21T03:50:53Z</dcterms:created>
  <dcterms:modified xsi:type="dcterms:W3CDTF">2013-11-11T08:45:24Z</dcterms:modified>
</cp:coreProperties>
</file>